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948001-6ABF-46B0-8989-4FB7E2854F07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09D9B6-C703-4BAF-B61E-DAA10A078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72200" y="1143000"/>
            <a:ext cx="2645898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Conference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6248400" y="3283634"/>
            <a:ext cx="2569698" cy="192024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</a:p>
          <a:p>
            <a:pPr algn="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r"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Submitted By</a:t>
            </a:r>
          </a:p>
          <a:p>
            <a:pPr algn="r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Bandana Das                                                                                                                                                                                                                          Faculty                                                           </a:t>
            </a:r>
          </a:p>
          <a:p>
            <a:pPr algn="r">
              <a:buNone/>
            </a:pP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B.Voc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(TTM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onference Trends of 2022 - New Beacon Grou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715" r="16715"/>
          <a:stretch>
            <a:fillRect/>
          </a:stretch>
        </p:blipFill>
        <p:spPr bwMode="auto">
          <a:xfrm rot="21305111">
            <a:off x="627250" y="1159431"/>
            <a:ext cx="4110951" cy="3955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Conference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Conference is a gathering of many people who talk about a specific subject or topic. People meet to confer about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theme.all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the people who attend have a common interest. It is not the same as a convention, which is typically much bigger and consists of delegates who represent  various different groups. Conference is also a well known device for gathering a community together both for the formalized and the informal and open ended exchanges they promote.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Types of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ACADEMIC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a formal event in which scientists or researchers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presentthe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result of their study 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trial.In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which vast majority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cases,the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topic in this type of get together is scientific.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PEACE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When there is a conflict between two countries, their leaders, representatives or diplomats may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meet.Their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aim is to end the conflict. A representatives of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nutral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country may also be present.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TRADE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another way of meeting to a trade fair or trade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show.That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an exhibition in which several companies promote their goods and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services.Most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trade fairs focus on a particular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industryor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market sector.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Types of Conference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PRESS OR NEWS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occurs when a prominent person gives an interview to journalists .That person may need to make an announcement about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something.At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the end of the announcement, there is typically a period during which journalists can ask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questions.Heads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state and CEOs of large corporations frequently make announcements in front of large groups of journalists.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AUTHORS’S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Authors get together to review their works and possibly suggest alterations 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improvements.Writers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say that these get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togethers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help them improve their work .They are also great for meetings agents, editors, publishers and other professionals.</a:t>
            </a:r>
          </a:p>
          <a:p>
            <a:pPr algn="just">
              <a:buFont typeface="Wingdings" pitchFamily="2" charset="2"/>
              <a:buChar char="Ø"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PROFESSIONAL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Professionals from a certain field get together to discuss. For Ex- latest developments and their implications.</a:t>
            </a:r>
          </a:p>
          <a:p>
            <a:pPr algn="just">
              <a:buFont typeface="Wingdings" pitchFamily="2" charset="2"/>
              <a:buChar char="Ø"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SETTLEMENT CONFERENCE: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plaintiff and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diffendant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a potential lawsuit meet and try to reach a settlement.</a:t>
            </a: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hank You for Attending Our 2021 Virtual Conference | WC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 descr="than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29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360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Conference </vt:lpstr>
      <vt:lpstr>What is Conference</vt:lpstr>
      <vt:lpstr>Types of Conference</vt:lpstr>
      <vt:lpstr>Types of Conference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</dc:title>
  <dc:creator>Lenovo</dc:creator>
  <cp:lastModifiedBy>HP</cp:lastModifiedBy>
  <cp:revision>4</cp:revision>
  <dcterms:created xsi:type="dcterms:W3CDTF">2022-06-30T16:17:41Z</dcterms:created>
  <dcterms:modified xsi:type="dcterms:W3CDTF">2022-07-01T05:45:25Z</dcterms:modified>
</cp:coreProperties>
</file>